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2"/>
  </p:sldMasterIdLst>
  <p:notesMasterIdLst>
    <p:notesMasterId r:id="rId23"/>
  </p:notesMasterIdLst>
  <p:handoutMasterIdLst>
    <p:handoutMasterId r:id="rId24"/>
  </p:handoutMasterIdLst>
  <p:sldIdLst>
    <p:sldId id="319" r:id="rId3"/>
    <p:sldId id="341" r:id="rId4"/>
    <p:sldId id="342" r:id="rId5"/>
    <p:sldId id="343" r:id="rId6"/>
    <p:sldId id="344" r:id="rId7"/>
    <p:sldId id="345" r:id="rId8"/>
    <p:sldId id="346" r:id="rId9"/>
    <p:sldId id="347" r:id="rId10"/>
    <p:sldId id="348" r:id="rId11"/>
    <p:sldId id="349" r:id="rId12"/>
    <p:sldId id="350" r:id="rId13"/>
    <p:sldId id="351" r:id="rId14"/>
    <p:sldId id="352" r:id="rId15"/>
    <p:sldId id="353" r:id="rId16"/>
    <p:sldId id="354" r:id="rId17"/>
    <p:sldId id="355" r:id="rId18"/>
    <p:sldId id="356" r:id="rId19"/>
    <p:sldId id="357" r:id="rId20"/>
    <p:sldId id="358" r:id="rId21"/>
    <p:sldId id="359" r:id="rId22"/>
  </p:sldIdLst>
  <p:sldSz cx="9144000" cy="6858000" type="screen4x3"/>
  <p:notesSz cx="6858000" cy="9144000"/>
  <p:defaultTextStyle>
    <a:lvl1pPr marL="0" algn="l" rtl="0" latinLnBrk="0">
      <a:defRPr lang="it-IT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it-IT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it-IT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it-IT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it-IT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it-IT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it-IT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it-IT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it-IT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663300"/>
    <a:srgbClr val="CC00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024" autoAdjust="0"/>
  </p:normalViewPr>
  <p:slideViewPr>
    <p:cSldViewPr>
      <p:cViewPr varScale="1">
        <p:scale>
          <a:sx n="110" d="100"/>
          <a:sy n="110" d="100"/>
        </p:scale>
        <p:origin x="-100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it-IT" sz="1200"/>
            </a:lvl1pPr>
            <a:extLst/>
          </a:lstStyle>
          <a:p>
            <a:endParaRPr lang="it-IT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it-IT" sz="1200"/>
            </a:lvl1pPr>
            <a:extLst/>
          </a:lstStyle>
          <a:p>
            <a:fld id="{68F88C59-319B-4332-9A1D-2A62CFCB00D8}" type="datetimeFigureOut">
              <a:rPr lang="it-IT" smtClean="0"/>
              <a:pPr/>
              <a:t>22/12/2014</a:t>
            </a:fld>
            <a:endParaRPr lang="it-IT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it-IT" sz="1200"/>
            </a:lvl1pPr>
            <a:extLst/>
          </a:lstStyle>
          <a:p>
            <a:endParaRPr lang="it-IT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it-IT" sz="1200"/>
            </a:lvl1pPr>
            <a:extLst/>
          </a:lstStyle>
          <a:p>
            <a:fld id="{B16A41B8-7DC3-4DB6-84E4-E105629EAA3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050664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it-IT" sz="1200"/>
            </a:lvl1pPr>
            <a:extLst/>
          </a:lstStyle>
          <a:p>
            <a:endParaRPr lang="it-IT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it-IT" sz="1200"/>
            </a:lvl1pPr>
            <a:extLst/>
          </a:lstStyle>
          <a:p>
            <a:fld id="{968B300D-05F0-4B43-940D-46DED5A791AD}" type="datetimeFigureOut">
              <a:rPr lang="en-US"/>
              <a:pPr/>
              <a:t>12/22/2014</a:t>
            </a:fld>
            <a:endParaRPr lang="it-IT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it-IT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it-IT" sz="1200"/>
            </a:lvl1pPr>
            <a:extLst/>
          </a:lstStyle>
          <a:p>
            <a:endParaRPr lang="it-IT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it-IT" sz="1200"/>
            </a:lvl1pPr>
            <a:extLst/>
          </a:lstStyle>
          <a:p>
            <a:fld id="{9B26CD33-4337-4529-948A-94F6960B2374}" type="slidenum">
              <a:rPr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63228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it-IT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it-IT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it-IT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it-IT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it-IT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it-IT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it-IT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it-IT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it-IT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pertina 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 eaLnBrk="1" latinLnBrk="0" hangingPunct="1">
              <a:defRPr kumimoji="0" lang="it-IT"/>
            </a:lvl1pPr>
            <a:extLst/>
          </a:lstStyle>
          <a:p>
            <a:r>
              <a:rPr kumimoji="0" lang="it-IT"/>
              <a:t>Fare clic per inserire il titolo dell'album di foto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extLst/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it-IT"/>
            </a:pPr>
            <a:endParaRPr kumimoji="0" lang="it-IT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it-IT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it-IT"/>
              <a:t>Fare clic per inserire la data e altri dettagli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it-IT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it-IT" sz="1200">
                <a:solidFill>
                  <a:schemeClr val="tx2"/>
                </a:solidFill>
              </a:rPr>
              <a:pPr/>
              <a:t>22/12/2014</a:t>
            </a:fld>
            <a:endParaRPr kumimoji="0" lang="it-IT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it-IT" sz="1200">
                <a:solidFill>
                  <a:schemeClr val="tx2"/>
                </a:solidFill>
              </a:rPr>
              <a:pPr algn="r"/>
              <a:t>‹N›</a:t>
            </a:fld>
            <a:endParaRPr kumimoji="0" lang="it-IT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it-IT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foto orizzontal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it-IT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it-IT"/>
              <a:t>Fare clic per inserire una didascalia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it-IT" sz="1200">
                <a:solidFill>
                  <a:schemeClr val="tx2"/>
                </a:solidFill>
              </a:rPr>
              <a:pPr/>
              <a:t>22/12/2014</a:t>
            </a:fld>
            <a:endParaRPr kumimoji="0" lang="it-IT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it-IT" sz="1200">
                <a:solidFill>
                  <a:schemeClr val="tx2"/>
                </a:solidFill>
              </a:rPr>
              <a:pPr algn="r"/>
              <a:t>‹N›</a:t>
            </a:fld>
            <a:endParaRPr kumimoji="0" lang="it-IT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kumimoji="0" lang="it-IT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foto: 1 verticale e 2 orizzont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it-IT" sz="1200">
                <a:solidFill>
                  <a:schemeClr val="tx2"/>
                </a:solidFill>
              </a:rPr>
              <a:pPr/>
              <a:t>22/12/2014</a:t>
            </a:fld>
            <a:endParaRPr kumimoji="0" lang="it-IT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it-IT" sz="1200">
                <a:solidFill>
                  <a:schemeClr val="tx2"/>
                </a:solidFill>
              </a:rPr>
              <a:pPr algn="r"/>
              <a:t>‹N›</a:t>
            </a:fld>
            <a:endParaRPr kumimoji="0" lang="it-IT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it-IT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foto vertical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it-IT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it-IT"/>
              <a:t>Fare clic per inserire una didascalia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it-IT" sz="1600" baseline="0"/>
            </a:lvl1pPr>
            <a:extLst/>
          </a:lstStyle>
          <a:p>
            <a:pPr lvl="0"/>
            <a:r>
              <a:rPr kumimoji="0" lang="it-IT"/>
              <a:t>Fare clic per inserire una didascalia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it-IT" sz="1600" baseline="0"/>
            </a:lvl1pPr>
            <a:extLst/>
          </a:lstStyle>
          <a:p>
            <a:pPr lvl="0"/>
            <a:r>
              <a:rPr kumimoji="0" lang="it-IT"/>
              <a:t>Fare clic per inserire una didascalia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it-IT" sz="1600" baseline="0"/>
            </a:lvl1pPr>
            <a:extLst/>
          </a:lstStyle>
          <a:p>
            <a:pPr lvl="0"/>
            <a:r>
              <a:rPr kumimoji="0" lang="it-IT"/>
              <a:t>Fare clic per inserire una didascalia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it-IT" sz="1200">
                <a:solidFill>
                  <a:schemeClr val="tx2"/>
                </a:solidFill>
              </a:rPr>
              <a:pPr/>
              <a:t>22/12/2014</a:t>
            </a:fld>
            <a:endParaRPr kumimoji="0" lang="it-IT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it-IT" sz="1200">
                <a:solidFill>
                  <a:schemeClr val="tx2"/>
                </a:solidFill>
              </a:rPr>
              <a:pPr algn="r"/>
              <a:t>‹N›</a:t>
            </a:fld>
            <a:endParaRPr kumimoji="0" lang="it-IT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it-IT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foto orizzontal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it-IT" sz="1600" baseline="0"/>
            </a:lvl1pPr>
            <a:extLst/>
          </a:lstStyle>
          <a:p>
            <a:pPr lvl="0"/>
            <a:r>
              <a:rPr kumimoji="0" lang="it-IT"/>
              <a:t>Fare clic per inserire una didascalia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it-IT" sz="1600" baseline="0"/>
            </a:lvl1pPr>
            <a:extLst/>
          </a:lstStyle>
          <a:p>
            <a:pPr lvl="0"/>
            <a:r>
              <a:rPr kumimoji="0" lang="it-IT"/>
              <a:t>Fare clic per inserire una didascalia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it-IT" sz="1600" baseline="0"/>
            </a:lvl1pPr>
            <a:extLst/>
          </a:lstStyle>
          <a:p>
            <a:pPr lvl="0"/>
            <a:r>
              <a:rPr kumimoji="0" lang="it-IT"/>
              <a:t>Fare clic per inserire una didascalia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it-IT" sz="1600" baseline="0"/>
            </a:lvl1pPr>
            <a:extLst/>
          </a:lstStyle>
          <a:p>
            <a:pPr lvl="0"/>
            <a:r>
              <a:rPr kumimoji="0" lang="it-IT"/>
              <a:t>Fare clic per inserire una didascalia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it-IT" sz="1200">
                <a:solidFill>
                  <a:schemeClr val="tx2"/>
                </a:solidFill>
              </a:rPr>
              <a:pPr/>
              <a:t>22/12/2014</a:t>
            </a:fld>
            <a:endParaRPr kumimoji="0" lang="it-IT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it-IT" sz="1200">
                <a:solidFill>
                  <a:schemeClr val="tx2"/>
                </a:solidFill>
              </a:rPr>
              <a:pPr algn="r"/>
              <a:t>‹N›</a:t>
            </a:fld>
            <a:endParaRPr kumimoji="0" lang="it-IT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kumimoji="0" lang="it-IT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foto verticali con didascalia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it-IT" sz="2400" baseline="0"/>
            </a:lvl1pPr>
            <a:extLst/>
          </a:lstStyle>
          <a:p>
            <a:pPr lvl="0"/>
            <a:r>
              <a:rPr kumimoji="0" lang="it-IT"/>
              <a:t>Fare clic per inserire una didascalia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it-IT" sz="1200">
                <a:solidFill>
                  <a:schemeClr val="tx2"/>
                </a:solidFill>
              </a:rPr>
              <a:pPr/>
              <a:t>22/12/2014</a:t>
            </a:fld>
            <a:endParaRPr kumimoji="0" lang="it-IT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it-IT" sz="1200">
                <a:solidFill>
                  <a:schemeClr val="tx2"/>
                </a:solidFill>
              </a:rPr>
              <a:pPr algn="r"/>
              <a:t>‹N›</a:t>
            </a:fld>
            <a:endParaRPr kumimoji="0" lang="it-IT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kumimoji="0" lang="it-IT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foto: 1 verticale e 3 orizzont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it-IT" sz="1200">
                <a:solidFill>
                  <a:schemeClr val="tx2"/>
                </a:solidFill>
              </a:rPr>
              <a:pPr/>
              <a:t>22/12/2014</a:t>
            </a:fld>
            <a:endParaRPr kumimoji="0" lang="it-IT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it-IT" sz="1200">
                <a:solidFill>
                  <a:schemeClr val="tx2"/>
                </a:solidFill>
              </a:rPr>
              <a:pPr algn="r"/>
              <a:t>‹N›</a:t>
            </a:fld>
            <a:endParaRPr kumimoji="0" lang="it-IT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kumimoji="0" lang="it-IT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foto: 3 verticali e 2 orizzont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it-IT" sz="1200">
                <a:solidFill>
                  <a:schemeClr val="tx2"/>
                </a:solidFill>
              </a:rPr>
              <a:pPr/>
              <a:t>22/12/2014</a:t>
            </a:fld>
            <a:endParaRPr kumimoji="0" lang="it-IT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it-IT" sz="1200">
                <a:solidFill>
                  <a:schemeClr val="tx2"/>
                </a:solidFill>
              </a:rPr>
              <a:pPr algn="r"/>
              <a:t>‹N›</a:t>
            </a:fld>
            <a:endParaRPr kumimoji="0" lang="it-IT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kumimoji="0" lang="it-IT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foto: 3 verticali e 2 orizzont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it-IT" sz="1200">
                <a:solidFill>
                  <a:schemeClr val="tx2"/>
                </a:solidFill>
              </a:rPr>
              <a:pPr/>
              <a:t>22/12/2014</a:t>
            </a:fld>
            <a:endParaRPr kumimoji="0" lang="it-IT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it-IT" sz="1200">
                <a:solidFill>
                  <a:schemeClr val="tx2"/>
                </a:solidFill>
              </a:rPr>
              <a:pPr algn="r"/>
              <a:t>‹N›</a:t>
            </a:fld>
            <a:endParaRPr kumimoji="0" lang="it-IT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it-IT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foto quadrat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it-IT" sz="1800" i="0"/>
            </a:lvl1pPr>
            <a:extLst/>
          </a:lstStyle>
          <a:p>
            <a:pPr lvl="0"/>
            <a:r>
              <a:rPr kumimoji="0" lang="it-IT"/>
              <a:t>Fare clic per inserire una didascalia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it-IT" sz="1200">
                <a:solidFill>
                  <a:schemeClr val="tx2"/>
                </a:solidFill>
              </a:rPr>
              <a:pPr/>
              <a:t>22/12/2014</a:t>
            </a:fld>
            <a:endParaRPr kumimoji="0" lang="it-IT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it-IT" sz="1200">
                <a:solidFill>
                  <a:schemeClr val="tx2"/>
                </a:solidFill>
              </a:rPr>
              <a:pPr algn="r"/>
              <a:t>‹N›</a:t>
            </a:fld>
            <a:endParaRPr kumimoji="0" lang="it-IT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it-IT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foto quadrat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it-IT" sz="1800" i="0"/>
            </a:lvl1pPr>
            <a:extLst/>
          </a:lstStyle>
          <a:p>
            <a:pPr lvl="0"/>
            <a:r>
              <a:rPr kumimoji="0" lang="it-IT"/>
              <a:t>Fare clic per inserire una didascalia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it-IT" sz="1800" i="0"/>
            </a:lvl1pPr>
            <a:extLst/>
          </a:lstStyle>
          <a:p>
            <a:pPr lvl="0"/>
            <a:r>
              <a:rPr kumimoji="0" lang="it-IT"/>
              <a:t>Fare clic per inserire una didascalia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it-IT" sz="1200">
                <a:solidFill>
                  <a:schemeClr val="tx2"/>
                </a:solidFill>
              </a:rPr>
              <a:pPr/>
              <a:t>22/12/2014</a:t>
            </a:fld>
            <a:endParaRPr kumimoji="0" lang="it-IT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it-IT" sz="1200">
                <a:solidFill>
                  <a:schemeClr val="tx2"/>
                </a:solidFill>
              </a:rPr>
              <a:pPr algn="r"/>
              <a:t>‹N›</a:t>
            </a:fld>
            <a:endParaRPr kumimoji="0" lang="it-IT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it-IT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 foto orizzontal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it-IT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it-IT"/>
              <a:t>Fare clic per inserire una didascalia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it-IT" sz="1200">
                <a:solidFill>
                  <a:schemeClr val="tx2"/>
                </a:solidFill>
              </a:rPr>
              <a:pPr/>
              <a:t>22/12/2014</a:t>
            </a:fld>
            <a:endParaRPr kumimoji="0" lang="it-IT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it-IT" sz="1200">
                <a:solidFill>
                  <a:schemeClr val="tx2"/>
                </a:solidFill>
              </a:rPr>
              <a:pPr algn="r"/>
              <a:t>‹N›</a:t>
            </a:fld>
            <a:endParaRPr kumimoji="0" lang="it-IT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it-IT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it-IT" sz="1800" i="0"/>
            </a:lvl1pPr>
            <a:extLst/>
          </a:lstStyle>
          <a:p>
            <a:pPr lvl="0"/>
            <a:r>
              <a:rPr kumimoji="0" lang="it-IT"/>
              <a:t>Fare clic per inserire una didascalia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it-IT" sz="1200">
                <a:solidFill>
                  <a:schemeClr val="tx2"/>
                </a:solidFill>
              </a:rPr>
              <a:pPr/>
              <a:t>22/12/2014</a:t>
            </a:fld>
            <a:endParaRPr kumimoji="0" lang="it-IT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it-IT" sz="1200">
                <a:solidFill>
                  <a:schemeClr val="tx2"/>
                </a:solidFill>
              </a:rPr>
              <a:pPr algn="r"/>
              <a:t>‹N›</a:t>
            </a:fld>
            <a:endParaRPr kumimoji="0" lang="it-IT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it-IT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extLst/>
          </a:lstStyle>
          <a:p>
            <a:pPr eaLnBrk="1" latinLnBrk="0" hangingPunct="1"/>
            <a:r>
              <a:rPr lang="it-IT" smtClean="0"/>
              <a:t>Fare clic per modificare stile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B2EC6F-6501-4E04-BD6C-A8A6CABB2C5B}" type="datetimeFigureOut">
              <a:rPr lang="en-US"/>
              <a:pPr/>
              <a:t>12/22/2014</a:t>
            </a:fld>
            <a:endParaRPr kumimoji="0" lang="it-IT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it-IT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B0023-0CED-47F7-85AE-654F0B232C29}" type="slidenum">
              <a:rPr/>
              <a:pPr/>
              <a:t>‹N›</a:t>
            </a:fld>
            <a:endParaRPr kumimoji="0"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1 foto vertical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it-IT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it-IT"/>
              <a:t>Fare clic per inserire una didascalia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it-IT" sz="1200">
                <a:solidFill>
                  <a:schemeClr val="tx2"/>
                </a:solidFill>
              </a:rPr>
              <a:pPr/>
              <a:t>22/12/2014</a:t>
            </a:fld>
            <a:endParaRPr kumimoji="0" lang="it-IT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it-IT" sz="1200">
                <a:solidFill>
                  <a:schemeClr val="tx2"/>
                </a:solidFill>
              </a:rPr>
              <a:pPr algn="r"/>
              <a:t>‹N›</a:t>
            </a:fld>
            <a:endParaRPr kumimoji="0" lang="it-IT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it-IT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 foto orizzontale (schermo inte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it-IT" i="0"/>
              <a:t>Fare clic sull'icona</a:t>
            </a:r>
            <a:r>
              <a:rPr kumimoji="0" lang="it-IT" i="0" baseline="0"/>
              <a:t> per inserire </a:t>
            </a:r>
            <a:r>
              <a:rPr kumimoji="0" lang="it-IT" i="0"/>
              <a:t>un'immagine a pagina intera</a:t>
            </a:r>
            <a:endParaRPr kumimoji="0" lang="it-IT" i="0" baseline="0"/>
          </a:p>
          <a:p>
            <a:pPr marL="0" marR="0" indent="0" algn="ctr">
              <a:buFontTx/>
              <a:buNone/>
            </a:pPr>
            <a:endParaRPr kumimoji="0" lang="it-IT" i="0"/>
          </a:p>
          <a:p>
            <a:pPr algn="ctr">
              <a:buFontTx/>
              <a:buNone/>
            </a:pPr>
            <a:endParaRPr kumimoji="0" lang="it-IT" i="0"/>
          </a:p>
          <a:p>
            <a:pPr algn="ctr">
              <a:buFontTx/>
              <a:buNone/>
            </a:pPr>
            <a:endParaRPr kumimoji="0" lang="it-IT" i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zione 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 eaLnBrk="1" latinLnBrk="0" hangingPunct="1">
              <a:defRPr kumimoji="0" lang="it-IT" baseline="0"/>
            </a:lvl1pPr>
            <a:extLst/>
          </a:lstStyle>
          <a:p>
            <a:r>
              <a:rPr kumimoji="0" lang="it-IT"/>
              <a:t>Fare clic per inserire il titolo di sezione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it-IT" sz="1800"/>
            </a:lvl1pPr>
            <a:extLst/>
          </a:lstStyle>
          <a:p>
            <a:pPr lvl="0"/>
            <a:r>
              <a:rPr kumimoji="0" lang="it-IT"/>
              <a:t>Fare clic per inserire il sottotitolo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it-IT" sz="1200">
                <a:solidFill>
                  <a:schemeClr val="tx2"/>
                </a:solidFill>
              </a:rPr>
              <a:pPr/>
              <a:t>22/12/2014</a:t>
            </a:fld>
            <a:endParaRPr kumimoji="0" lang="it-IT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it-IT" sz="1200">
                <a:solidFill>
                  <a:schemeClr val="tx2"/>
                </a:solidFill>
              </a:rPr>
              <a:pPr algn="r"/>
              <a:t>‹N›</a:t>
            </a:fld>
            <a:endParaRPr kumimoji="0" lang="it-IT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it-IT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 foto vertical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it-IT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it-IT"/>
              <a:t>Fare clic per inserire una didascalia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it-IT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it-IT"/>
              <a:t>Fare clic per inserire una didascalia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it-IT" sz="1200">
                <a:solidFill>
                  <a:schemeClr val="tx2"/>
                </a:solidFill>
              </a:rPr>
              <a:pPr/>
              <a:t>22/12/2014</a:t>
            </a:fld>
            <a:endParaRPr kumimoji="0" lang="it-IT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it-IT" sz="1200">
                <a:solidFill>
                  <a:schemeClr val="tx2"/>
                </a:solidFill>
              </a:rPr>
              <a:pPr algn="r"/>
              <a:t>‹N›</a:t>
            </a:fld>
            <a:endParaRPr kumimoji="0" lang="it-IT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it-IT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foto orizzontal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it-IT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it-IT"/>
              <a:t>Fare clic per inserire una didascalia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it-IT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it-IT"/>
              <a:t>Fare clic per inserire una didascalia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it-IT" sz="1200">
                <a:solidFill>
                  <a:schemeClr val="tx2"/>
                </a:solidFill>
              </a:rPr>
              <a:pPr/>
              <a:t>22/12/2014</a:t>
            </a:fld>
            <a:endParaRPr kumimoji="0" lang="it-IT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it-IT" sz="1200">
                <a:solidFill>
                  <a:schemeClr val="tx2"/>
                </a:solidFill>
              </a:rPr>
              <a:pPr algn="r"/>
              <a:t>‹N›</a:t>
            </a:fld>
            <a:endParaRPr kumimoji="0" lang="it-IT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kumimoji="0" lang="it-IT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foto: 1 verticale e 1 orizzontal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it-IT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it-IT"/>
              <a:t>Fare clic per inserire una didascalia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it-IT" sz="1200">
                <a:solidFill>
                  <a:schemeClr val="tx2"/>
                </a:solidFill>
              </a:rPr>
              <a:pPr/>
              <a:t>22/12/2014</a:t>
            </a:fld>
            <a:endParaRPr kumimoji="0" lang="it-IT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it-IT" sz="1200">
                <a:solidFill>
                  <a:schemeClr val="tx2"/>
                </a:solidFill>
              </a:rPr>
              <a:pPr algn="r"/>
              <a:t>‹N›</a:t>
            </a:fld>
            <a:endParaRPr kumimoji="0" lang="it-IT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it-IT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foto vertical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it-IT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it-IT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it-IT"/>
              <a:t>Fare clic per inserire una didascalia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it-IT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it-IT"/>
              <a:t>Fare clic per inserire una didascalia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it-IT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it-IT"/>
              <a:t>Fare clic per inserire una didascalia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it-IT" sz="1200">
                <a:solidFill>
                  <a:schemeClr val="tx2"/>
                </a:solidFill>
              </a:rPr>
              <a:pPr/>
              <a:t>22/12/2014</a:t>
            </a:fld>
            <a:endParaRPr kumimoji="0" lang="it-IT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it-IT" sz="1200">
                <a:solidFill>
                  <a:schemeClr val="tx2"/>
                </a:solidFill>
              </a:rPr>
              <a:pPr algn="r"/>
              <a:t>‹N›</a:t>
            </a:fld>
            <a:endParaRPr kumimoji="0" lang="it-IT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it-IT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pPr eaLnBrk="1" latinLnBrk="0" hangingPunct="1"/>
            <a:r>
              <a:rPr kumimoji="0" lang="it-IT" smtClean="0"/>
              <a:t>Fare clic per modificare stile</a:t>
            </a:r>
            <a:endParaRPr kumimoji="0" lang="en-US" smtClean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it-IT"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kumimoji="0" lang="it-IT" sz="1200">
                <a:solidFill>
                  <a:schemeClr val="tx2"/>
                </a:solidFill>
              </a:rPr>
              <a:pPr/>
              <a:t>22/12/2014</a:t>
            </a:fld>
            <a:endParaRPr kumimoji="0" lang="it-IT" sz="120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it-IT" sz="1200">
                <a:solidFill>
                  <a:schemeClr val="tx2"/>
                </a:solidFill>
              </a:defRPr>
            </a:lvl1pPr>
            <a:extLst/>
          </a:lstStyle>
          <a:p>
            <a:pPr algn="ctr"/>
            <a:endParaRPr kumimoji="0" lang="it-IT" sz="1200">
              <a:solidFill>
                <a:schemeClr val="tx2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it-IT"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kumimoji="0" lang="it-IT" sz="1200">
                <a:solidFill>
                  <a:schemeClr val="tx2"/>
                </a:solidFill>
              </a:rPr>
              <a:pPr algn="r"/>
              <a:t>‹N›</a:t>
            </a:fld>
            <a:endParaRPr kumimoji="0" lang="it-IT" sz="120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it-IT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it-IT">
          <a:solidFill>
            <a:schemeClr val="tx2"/>
          </a:solidFill>
        </a:defRPr>
      </a:lvl2pPr>
      <a:lvl3pPr eaLnBrk="1" latinLnBrk="0" hangingPunct="1">
        <a:defRPr kumimoji="0" lang="it-IT">
          <a:solidFill>
            <a:schemeClr val="tx2"/>
          </a:solidFill>
        </a:defRPr>
      </a:lvl3pPr>
      <a:lvl4pPr eaLnBrk="1" latinLnBrk="0" hangingPunct="1">
        <a:defRPr kumimoji="0" lang="it-IT">
          <a:solidFill>
            <a:schemeClr val="tx2"/>
          </a:solidFill>
        </a:defRPr>
      </a:lvl4pPr>
      <a:lvl5pPr eaLnBrk="1" latinLnBrk="0" hangingPunct="1">
        <a:defRPr kumimoji="0" lang="it-IT">
          <a:solidFill>
            <a:schemeClr val="tx2"/>
          </a:solidFill>
        </a:defRPr>
      </a:lvl5pPr>
      <a:lvl6pPr eaLnBrk="1" latinLnBrk="0" hangingPunct="1">
        <a:defRPr kumimoji="0" lang="it-IT">
          <a:solidFill>
            <a:schemeClr val="tx2"/>
          </a:solidFill>
        </a:defRPr>
      </a:lvl6pPr>
      <a:lvl7pPr eaLnBrk="1" latinLnBrk="0" hangingPunct="1">
        <a:defRPr kumimoji="0" lang="it-IT">
          <a:solidFill>
            <a:schemeClr val="tx2"/>
          </a:solidFill>
        </a:defRPr>
      </a:lvl7pPr>
      <a:lvl8pPr eaLnBrk="1" latinLnBrk="0" hangingPunct="1">
        <a:defRPr kumimoji="0" lang="it-IT">
          <a:solidFill>
            <a:schemeClr val="tx2"/>
          </a:solidFill>
        </a:defRPr>
      </a:lvl8pPr>
      <a:lvl9pPr eaLnBrk="1" latinLnBrk="0" hangingPunct="1">
        <a:defRPr kumimoji="0" lang="it-IT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it-IT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it-IT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it-IT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it-IT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it-IT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it-IT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it-IT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it-IT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it-IT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it-IT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it-IT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it-IT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it-IT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it-IT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it-IT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it-IT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it-IT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it-IT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228600" y="4114800"/>
            <a:ext cx="8298485" cy="1066800"/>
          </a:xfrm>
        </p:spPr>
        <p:txBody>
          <a:bodyPr>
            <a:normAutofit fontScale="90000"/>
          </a:bodyPr>
          <a:lstStyle>
            <a:extLst/>
          </a:lstStyle>
          <a:p>
            <a:pPr algn="ctr"/>
            <a:r>
              <a:rPr lang="it-IT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it-IT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</a:br>
            <a:endParaRPr lang="it-IT" sz="4900" dirty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j0313970.jp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609600"/>
            <a:ext cx="5638800" cy="5637389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immagine 3" descr="DSC_3018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Riabilitazione e Sala Prestazioni</a:t>
            </a:r>
            <a:endParaRPr lang="it-IT" dirty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j031397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876800"/>
            <a:ext cx="2286000" cy="15240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2181351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immagine 3" descr="DSC_3022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Sala Prestazioni</a:t>
            </a:r>
            <a:endParaRPr lang="it-IT" dirty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j031397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876800"/>
            <a:ext cx="2286000" cy="15240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2665895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immagine 3" descr="DSC_3027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Studio 2</a:t>
            </a:r>
          </a:p>
          <a:p>
            <a:endParaRPr lang="it-IT" dirty="0"/>
          </a:p>
        </p:txBody>
      </p:sp>
      <p:pic>
        <p:nvPicPr>
          <p:cNvPr id="5" name="j031397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876800"/>
            <a:ext cx="2286000" cy="15240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3967038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immagine 3" descr="DSC_3030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Studio 2 </a:t>
            </a:r>
            <a:r>
              <a:rPr lang="it-IT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– particolare aeronautico</a:t>
            </a:r>
            <a:endParaRPr lang="it-IT" dirty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j031397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876800"/>
            <a:ext cx="2286000" cy="15240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8121619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immagine 3" descr="DSC_3031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Studio 1</a:t>
            </a:r>
            <a:endParaRPr lang="it-IT" dirty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j031397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312" y="4876800"/>
            <a:ext cx="2285775" cy="15240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1319295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immagine 3" descr="DSC_3032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Studio 1</a:t>
            </a:r>
            <a:endParaRPr lang="it-IT" dirty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j031397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312" y="4876875"/>
            <a:ext cx="2285775" cy="15238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4553654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immagine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5740"/>
            <a:ext cx="7467600" cy="4978400"/>
          </a:xfrm>
        </p:spPr>
      </p:pic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Box 6 - </a:t>
            </a:r>
            <a:r>
              <a:rPr lang="it-IT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Pressoterapia</a:t>
            </a:r>
            <a:endParaRPr lang="it-IT" dirty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j031397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312" y="4876875"/>
            <a:ext cx="2285775" cy="15238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8697443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immagine 3" descr="DSC_3040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Box 5 - Fangoterapia</a:t>
            </a:r>
            <a:endParaRPr lang="it-IT" dirty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j031397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8600"/>
            <a:ext cx="2285775" cy="15238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404344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immagine 3" descr="DSC_3042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Box 4 - </a:t>
            </a:r>
            <a:r>
              <a:rPr lang="it-IT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Idroozonoterpia</a:t>
            </a:r>
            <a:endParaRPr lang="it-IT" dirty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j031397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312" y="4876875"/>
            <a:ext cx="2285775" cy="15238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8535126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immagine 9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81200"/>
            <a:ext cx="2743200" cy="1828800"/>
          </a:xfrm>
        </p:spPr>
      </p:pic>
      <p:pic>
        <p:nvPicPr>
          <p:cNvPr id="11" name="Segnaposto immagine 10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981200"/>
            <a:ext cx="2743200" cy="1828800"/>
          </a:xfrm>
        </p:spPr>
      </p:pic>
      <p:pic>
        <p:nvPicPr>
          <p:cNvPr id="12" name="Segnaposto immagine 11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81200"/>
            <a:ext cx="2743200" cy="1828800"/>
          </a:xfrm>
        </p:spPr>
      </p:pic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228600" y="4876800"/>
            <a:ext cx="8686800" cy="1447800"/>
          </a:xfrm>
        </p:spPr>
        <p:txBody>
          <a:bodyPr/>
          <a:lstStyle/>
          <a:p>
            <a:r>
              <a:rPr lang="it-IT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Ambulatorio Fisioterapico Caruso - Particolari e Posti auto dedicati - anche per Disabili</a:t>
            </a:r>
            <a:endParaRPr lang="it-IT" dirty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25059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unflower_j0262344.pn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5740"/>
            <a:ext cx="7467600" cy="49784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3" name="Rectangl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>
            <a:extLst/>
          </a:lstStyle>
          <a:p>
            <a:pPr marL="0" indent="0"/>
            <a:r>
              <a:rPr lang="it-IT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Reception</a:t>
            </a:r>
            <a:endParaRPr lang="it-IT" dirty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j0313971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876800"/>
            <a:ext cx="2286000" cy="15240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www.carusofisioterapia.it</a:t>
            </a:r>
            <a:endParaRPr lang="it-IT" sz="2800" dirty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egnaposto testo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Via Carducci, 64 (Ingresso C)</a:t>
            </a:r>
          </a:p>
          <a:p>
            <a:r>
              <a:rPr lang="it-IT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Loc</a:t>
            </a:r>
            <a:r>
              <a:rPr lang="it-IT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. La  Fontina - 56017 Ghezzano - Pisa</a:t>
            </a:r>
            <a:endParaRPr lang="it-IT" dirty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Segnaposto immagine 10" descr="DSC_2993.jpg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" r="12"/>
          <a:stretch>
            <a:fillRect/>
          </a:stretch>
        </p:blipFill>
        <p:spPr>
          <a:xfrm>
            <a:off x="5029200" y="533400"/>
            <a:ext cx="3352800" cy="3352800"/>
          </a:xfrm>
        </p:spPr>
      </p:pic>
    </p:spTree>
    <p:extLst>
      <p:ext uri="{BB962C8B-B14F-4D97-AF65-F5344CB8AC3E}">
        <p14:creationId xmlns="" xmlns:p14="http://schemas.microsoft.com/office/powerpoint/2010/main" val="19632064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immagine 3" descr="DSC_2998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Sala di Attesa vista dalla Reception</a:t>
            </a:r>
            <a:endParaRPr lang="it-IT" dirty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j031397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876800"/>
            <a:ext cx="2286000" cy="15240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544615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immagine 9" descr="DSC_3003.jpg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67" r="5567"/>
          <a:stretch>
            <a:fillRect/>
          </a:stretch>
        </p:blipFill>
        <p:spPr/>
      </p:pic>
      <p:pic>
        <p:nvPicPr>
          <p:cNvPr id="9" name="Segnaposto immagine 8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33800"/>
            <a:ext cx="4023360" cy="2682240"/>
          </a:xfrm>
        </p:spPr>
      </p:pic>
      <p:pic>
        <p:nvPicPr>
          <p:cNvPr id="8" name="Segnaposto immagine 7" descr="DSC_2999.jpg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67" r="5567"/>
          <a:stretch>
            <a:fillRect/>
          </a:stretch>
        </p:blipFill>
        <p:spPr/>
      </p:pic>
      <p:sp>
        <p:nvSpPr>
          <p:cNvPr id="7" name="Segnaposto testo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Sala di Attesa</a:t>
            </a:r>
            <a:endParaRPr lang="it-IT" dirty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8881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egnaposto immagine 10" descr="DSC_3005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pic>
        <p:nvPicPr>
          <p:cNvPr id="10" name="Segnaposto immagine 9" descr="DSC_3006.jpg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8" name="Segnaposto testo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Box 1 e 2</a:t>
            </a:r>
            <a:endParaRPr lang="it-IT" dirty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43407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immagine 3" descr="DSC_3008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Corridoio accesso Studi</a:t>
            </a:r>
          </a:p>
        </p:txBody>
      </p:sp>
    </p:spTree>
    <p:extLst>
      <p:ext uri="{BB962C8B-B14F-4D97-AF65-F5344CB8AC3E}">
        <p14:creationId xmlns="" xmlns:p14="http://schemas.microsoft.com/office/powerpoint/2010/main" val="39883829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immagine 3" descr="DSC_3009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Direzione sanitaria - Studio 3</a:t>
            </a:r>
            <a:endParaRPr lang="it-IT" dirty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j031397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876800"/>
            <a:ext cx="2286000" cy="15240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413041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immagine 3" descr="DSC_3011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Direzione sanitaria - Studio 3</a:t>
            </a:r>
            <a:endParaRPr lang="it-IT" dirty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j031397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876800"/>
            <a:ext cx="2286000" cy="15240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0449906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immagine 3" descr="DSC_3013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Riabilitazione</a:t>
            </a:r>
            <a:endParaRPr lang="it-IT" dirty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j031397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876800"/>
            <a:ext cx="2286000" cy="15240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6693341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C10176923999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B371B0F-33CC-44B9-A39B-84F0DBE94A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TC101769239990</Template>
  <TotalTime>0</TotalTime>
  <Words>90</Words>
  <Application>Microsoft Office PowerPoint</Application>
  <PresentationFormat>Presentazione su schermo (4:3)</PresentationFormat>
  <Paragraphs>24</Paragraphs>
  <Slides>20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1" baseType="lpstr">
      <vt:lpstr>TC101769239990</vt:lpstr>
      <vt:lpstr> 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www.carusofisioterapia.it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Classic photo album</dc:title>
  <dc:creator/>
  <cp:lastModifiedBy/>
  <cp:revision>1</cp:revision>
  <dcterms:modified xsi:type="dcterms:W3CDTF">2014-12-22T16:06:08Z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TC101769239990</vt:lpwstr>
  </property>
</Properties>
</file>